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11-07-2020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11-07-2020)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12,717,187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219,441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565,123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4,929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37,464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1,198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44.0# in confirmed cases, 58.0#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31.0#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11-07-2020)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4.4%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0.9%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(3,245,925)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(61,352)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(1,071)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